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0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06EF2-3D31-4C5B-AA61-3A6627F29EFF}" type="datetimeFigureOut">
              <a:rPr lang="ru-RU" smtClean="0"/>
              <a:t>10.04.2025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B43F6-08F5-4FEC-B52C-89D0D2E822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4905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B43F6-08F5-4FEC-B52C-89D0D2E82278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274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D0899EF7-57D9-422E-A85A-4113D30B2C19}" type="datetimeFigureOut">
              <a:rPr lang="ru-RU" smtClean="0"/>
              <a:t>10.04.2025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BC4E8235-8A3D-4C71-A342-80308D4195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5829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99EF7-57D9-422E-A85A-4113D30B2C19}" type="datetimeFigureOut">
              <a:rPr lang="ru-RU" smtClean="0"/>
              <a:t>10.04.2025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E8235-8A3D-4C71-A342-80308D4195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8905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99EF7-57D9-422E-A85A-4113D30B2C19}" type="datetimeFigureOut">
              <a:rPr lang="ru-RU" smtClean="0"/>
              <a:t>10.04.2025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E8235-8A3D-4C71-A342-80308D4195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6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99EF7-57D9-422E-A85A-4113D30B2C19}" type="datetimeFigureOut">
              <a:rPr lang="ru-RU" smtClean="0"/>
              <a:t>10.04.2025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E8235-8A3D-4C71-A342-80308D4195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4818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99EF7-57D9-422E-A85A-4113D30B2C19}" type="datetimeFigureOut">
              <a:rPr lang="ru-RU" smtClean="0"/>
              <a:t>10.04.2025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E8235-8A3D-4C71-A342-80308D4195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9174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99EF7-57D9-422E-A85A-4113D30B2C19}" type="datetimeFigureOut">
              <a:rPr lang="ru-RU" smtClean="0"/>
              <a:t>10.04.2025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E8235-8A3D-4C71-A342-80308D4195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1480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99EF7-57D9-422E-A85A-4113D30B2C19}" type="datetimeFigureOut">
              <a:rPr lang="ru-RU" smtClean="0"/>
              <a:t>10.04.2025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E8235-8A3D-4C71-A342-80308D4195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0590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99EF7-57D9-422E-A85A-4113D30B2C19}" type="datetimeFigureOut">
              <a:rPr lang="ru-RU" smtClean="0"/>
              <a:t>10.04.2025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E8235-8A3D-4C71-A342-80308D4195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6588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99EF7-57D9-422E-A85A-4113D30B2C19}" type="datetimeFigureOut">
              <a:rPr lang="ru-RU" smtClean="0"/>
              <a:t>10.04.2025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E8235-8A3D-4C71-A342-80308D4195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836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99EF7-57D9-422E-A85A-4113D30B2C19}" type="datetimeFigureOut">
              <a:rPr lang="ru-RU" smtClean="0"/>
              <a:t>10.04.2025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BC4E8235-8A3D-4C71-A342-80308D4195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0783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D0899EF7-57D9-422E-A85A-4113D30B2C19}" type="datetimeFigureOut">
              <a:rPr lang="ru-RU" smtClean="0"/>
              <a:t>10.04.2025</a:t>
            </a:fld>
            <a:endParaRPr lang="ru-RU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BC4E8235-8A3D-4C71-A342-80308D4195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594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0899EF7-57D9-422E-A85A-4113D30B2C19}" type="datetimeFigureOut">
              <a:rPr lang="ru-RU" smtClean="0"/>
              <a:t>10.04.2025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BC4E8235-8A3D-4C71-A342-80308D4195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2649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0584" y="102954"/>
            <a:ext cx="8220456" cy="6755045"/>
          </a:xfrm>
        </p:spPr>
        <p:txBody>
          <a:bodyPr/>
          <a:lstStyle/>
          <a:p>
            <a:r>
              <a:rPr lang="ru-RU" sz="6600" dirty="0" smtClean="0"/>
              <a:t>Организация «умных» производств</a:t>
            </a:r>
            <a:r>
              <a:rPr lang="en-US" sz="6600" dirty="0" smtClean="0"/>
              <a:t>: </a:t>
            </a:r>
            <a:r>
              <a:rPr lang="ru-RU" sz="6600" dirty="0" smtClean="0"/>
              <a:t>сущность и возможности реализации в российской промышленности</a:t>
            </a:r>
            <a:endParaRPr lang="ru-RU" sz="66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641717" y="6138872"/>
            <a:ext cx="9228201" cy="1645920"/>
          </a:xfrm>
        </p:spPr>
        <p:txBody>
          <a:bodyPr>
            <a:normAutofit/>
          </a:bodyPr>
          <a:lstStyle/>
          <a:p>
            <a:r>
              <a:rPr lang="ru-RU" sz="2400" dirty="0" smtClean="0"/>
              <a:t>Подготовил студент гр. 3584 Евтехин С.В.</a:t>
            </a:r>
            <a:endParaRPr lang="ru-RU" sz="24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762" y="-639478"/>
            <a:ext cx="3234110" cy="4017318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165593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751"/>
            <a:ext cx="12192000" cy="6348497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 flipV="1">
            <a:off x="-73152" y="6071616"/>
            <a:ext cx="2587752" cy="7863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1301984" y="5777865"/>
            <a:ext cx="978408" cy="10801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1320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19296" y="270933"/>
            <a:ext cx="10772775" cy="1658198"/>
          </a:xfrm>
        </p:spPr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58368" y="2176273"/>
            <a:ext cx="10753725" cy="1216152"/>
          </a:xfrm>
        </p:spPr>
        <p:txBody>
          <a:bodyPr/>
          <a:lstStyle/>
          <a:p>
            <a:r>
              <a:rPr lang="ru-RU" dirty="0"/>
              <a:t>Продвижение умных технологий критично для будущей конкурентоспособности России. Необходима адаптация мирового опыта и развитие отечественных решений.</a:t>
            </a:r>
            <a:endParaRPr lang="ru-RU" dirty="0"/>
          </a:p>
        </p:txBody>
      </p:sp>
      <p:pic>
        <p:nvPicPr>
          <p:cNvPr id="8194" name="Picture 2" descr="https://storage.yandexcloud.net/sokratic-images/044b99f7-d5f7-42e9-b953-61502b53f30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64408"/>
            <a:ext cx="12191999" cy="359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816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6016" y="0"/>
            <a:ext cx="10772775" cy="1658198"/>
          </a:xfrm>
        </p:spPr>
        <p:txBody>
          <a:bodyPr/>
          <a:lstStyle/>
          <a:p>
            <a:r>
              <a:rPr lang="ru-RU" dirty="0" smtClean="0"/>
              <a:t>Введение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289304"/>
            <a:ext cx="10753725" cy="3766185"/>
          </a:xfrm>
        </p:spPr>
        <p:txBody>
          <a:bodyPr/>
          <a:lstStyle/>
          <a:p>
            <a:r>
              <a:rPr lang="en-US" b="1" dirty="0" smtClean="0"/>
              <a:t>Smart Factory </a:t>
            </a:r>
            <a:r>
              <a:rPr lang="en-US" dirty="0" smtClean="0"/>
              <a:t>- </a:t>
            </a:r>
            <a:r>
              <a:rPr lang="ru-RU" dirty="0"/>
              <a:t>это современный инновационный подход к организации производства промышленной продукции, ориентированный на интеллектуальное управление производственным процессом</a:t>
            </a:r>
            <a:endParaRPr lang="ru-RU" dirty="0"/>
          </a:p>
        </p:txBody>
      </p:sp>
      <p:pic>
        <p:nvPicPr>
          <p:cNvPr id="1026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951" y="2747604"/>
            <a:ext cx="8139049" cy="411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793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/>
              <a:t>Siemens</a:t>
            </a:r>
            <a:r>
              <a:rPr lang="ru-RU" b="1" dirty="0"/>
              <a:t> </a:t>
            </a:r>
            <a:r>
              <a:rPr lang="ru-RU" b="1" dirty="0" err="1"/>
              <a:t>Amberg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328" y="1883664"/>
            <a:ext cx="10753725" cy="3766185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ru-RU" sz="3600" b="1" dirty="0"/>
              <a:t>Цифровые двойники</a:t>
            </a:r>
            <a:r>
              <a:rPr lang="ru-RU" sz="3600" dirty="0"/>
              <a:t> </a:t>
            </a:r>
            <a:endParaRPr lang="ru-RU" sz="3600" dirty="0" smtClean="0"/>
          </a:p>
          <a:p>
            <a:pPr marL="742950" indent="-742950">
              <a:buFont typeface="+mj-lt"/>
              <a:buAutoNum type="arabicPeriod"/>
            </a:pPr>
            <a:r>
              <a:rPr lang="ru-RU" sz="3600" b="1" dirty="0" smtClean="0"/>
              <a:t>IoT-датчики</a:t>
            </a:r>
            <a:endParaRPr lang="ru-RU" sz="3600" dirty="0"/>
          </a:p>
          <a:p>
            <a:pPr marL="742950" indent="-742950">
              <a:buFont typeface="+mj-lt"/>
              <a:buAutoNum type="arabicPeriod"/>
            </a:pPr>
            <a:r>
              <a:rPr lang="ru-RU" sz="3600" b="1" dirty="0" smtClean="0"/>
              <a:t>Гибкие </a:t>
            </a:r>
            <a:r>
              <a:rPr lang="ru-RU" sz="3600" b="1" dirty="0"/>
              <a:t>линии</a:t>
            </a:r>
            <a:r>
              <a:rPr lang="ru-RU" sz="3600" dirty="0"/>
              <a:t> </a:t>
            </a:r>
            <a:endParaRPr lang="ru-RU" sz="3600" dirty="0"/>
          </a:p>
        </p:txBody>
      </p:sp>
      <p:pic>
        <p:nvPicPr>
          <p:cNvPr id="2050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671" y="2523745"/>
            <a:ext cx="6827520" cy="384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icture backgrou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489" y="-164592"/>
            <a:ext cx="4983329" cy="332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67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Fanuc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92608" y="1737360"/>
            <a:ext cx="10753725" cy="3766185"/>
          </a:xfrm>
        </p:spPr>
        <p:txBody>
          <a:bodyPr>
            <a:norm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ru-RU" sz="3200" b="1" dirty="0"/>
              <a:t>Автономные </a:t>
            </a:r>
            <a:r>
              <a:rPr lang="ru-RU" sz="3200" b="1" dirty="0" smtClean="0"/>
              <a:t>цеха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3200" b="1" dirty="0" smtClean="0"/>
              <a:t>AI-оптимизация</a:t>
            </a:r>
            <a:endParaRPr lang="ru-RU" sz="3200" dirty="0"/>
          </a:p>
          <a:p>
            <a:pPr marL="457200" lvl="0" indent="-457200">
              <a:buFont typeface="+mj-lt"/>
              <a:buAutoNum type="arabicPeriod"/>
            </a:pPr>
            <a:r>
              <a:rPr lang="ru-RU" sz="3200" b="1" dirty="0" smtClean="0"/>
              <a:t>Роботы </a:t>
            </a:r>
            <a:r>
              <a:rPr lang="ru-RU" sz="3200" b="1" dirty="0"/>
              <a:t>ремонтируют </a:t>
            </a:r>
            <a:r>
              <a:rPr lang="ru-RU" sz="3200" b="1" dirty="0" smtClean="0"/>
              <a:t>роботов</a:t>
            </a:r>
            <a:endParaRPr lang="ru-RU" sz="3200" dirty="0"/>
          </a:p>
        </p:txBody>
      </p:sp>
      <p:pic>
        <p:nvPicPr>
          <p:cNvPr id="3074" name="Picture 2" descr="Picture backgroun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747" y="-304805"/>
            <a:ext cx="7771501" cy="437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Picture backgrou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44" y="3547944"/>
            <a:ext cx="6284945" cy="418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235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Tesla Gigafactory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2064" y="1700784"/>
            <a:ext cx="10753725" cy="3766185"/>
          </a:xfrm>
        </p:spPr>
        <p:txBody>
          <a:bodyPr>
            <a:norm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ru-RU" sz="3200" b="1" dirty="0"/>
              <a:t>ИИ управляет всей </a:t>
            </a:r>
            <a:r>
              <a:rPr lang="ru-RU" sz="3200" b="1" dirty="0" smtClean="0"/>
              <a:t>цепочкой</a:t>
            </a:r>
            <a:endParaRPr lang="ru-RU" sz="3200" dirty="0"/>
          </a:p>
          <a:p>
            <a:pPr marL="457200" lvl="0" indent="-457200">
              <a:buFont typeface="+mj-lt"/>
              <a:buAutoNum type="arabicPeriod"/>
            </a:pPr>
            <a:r>
              <a:rPr lang="ru-RU" sz="3200" b="1" dirty="0" smtClean="0"/>
              <a:t>Роботы-погрузчики</a:t>
            </a:r>
            <a:endParaRPr lang="ru-RU" sz="3200" dirty="0"/>
          </a:p>
          <a:p>
            <a:pPr marL="457200" indent="-457200">
              <a:buFont typeface="+mj-lt"/>
              <a:buAutoNum type="arabicPeriod"/>
            </a:pPr>
            <a:r>
              <a:rPr lang="ru-RU" sz="3200" b="1" dirty="0"/>
              <a:t>Big Data</a:t>
            </a:r>
            <a:r>
              <a:rPr lang="ru-RU" sz="3200" dirty="0"/>
              <a:t> </a:t>
            </a:r>
            <a:endParaRPr lang="ru-RU" sz="3200" dirty="0"/>
          </a:p>
        </p:txBody>
      </p:sp>
      <p:sp>
        <p:nvSpPr>
          <p:cNvPr id="4" name="AutoShape 2" descr="Picture backgrou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4" y="3358982"/>
            <a:ext cx="6672072" cy="3336036"/>
          </a:xfrm>
          <a:prstGeom prst="rect">
            <a:avLst/>
          </a:prstGeom>
        </p:spPr>
      </p:pic>
      <p:pic>
        <p:nvPicPr>
          <p:cNvPr id="4100" name="Picture 4" descr="Picture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611" y="-18288"/>
            <a:ext cx="7060228" cy="3967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462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Foxconn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1752" y="1673352"/>
            <a:ext cx="10753725" cy="3766185"/>
          </a:xfrm>
        </p:spPr>
        <p:txBody>
          <a:bodyPr>
            <a:norm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ru-RU" sz="3200" b="1" dirty="0"/>
              <a:t>10000 промышленных </a:t>
            </a:r>
            <a:r>
              <a:rPr lang="ru-RU" sz="3200" b="1" dirty="0" smtClean="0"/>
              <a:t>роботов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3200" b="1" dirty="0" smtClean="0"/>
              <a:t>AI-контроль качества</a:t>
            </a:r>
            <a:endParaRPr lang="ru-RU" sz="3200" dirty="0"/>
          </a:p>
          <a:p>
            <a:pPr marL="457200" indent="-457200">
              <a:buFont typeface="+mj-lt"/>
              <a:buAutoNum type="arabicPeriod"/>
            </a:pPr>
            <a:r>
              <a:rPr lang="ru-RU" sz="3200" b="1" dirty="0"/>
              <a:t>Цифровые </a:t>
            </a:r>
            <a:r>
              <a:rPr lang="ru-RU" sz="3200" b="1" dirty="0" smtClean="0"/>
              <a:t>склады</a:t>
            </a:r>
            <a:endParaRPr lang="ru-RU" sz="3200" dirty="0"/>
          </a:p>
        </p:txBody>
      </p:sp>
      <p:pic>
        <p:nvPicPr>
          <p:cNvPr id="5122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791" y="-384048"/>
            <a:ext cx="6191250" cy="384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icture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647" y="3076127"/>
            <a:ext cx="6558061" cy="368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927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Hyundai Smart Shipyard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4904" y="1636776"/>
            <a:ext cx="10753725" cy="3766185"/>
          </a:xfrm>
        </p:spPr>
        <p:txBody>
          <a:bodyPr>
            <a:norm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ru-RU" sz="3200" b="1" dirty="0"/>
              <a:t>Дроны и </a:t>
            </a:r>
            <a:r>
              <a:rPr lang="ru-RU" sz="3200" b="1" dirty="0" smtClean="0"/>
              <a:t>3D-сканирование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3200" b="1" dirty="0" smtClean="0"/>
              <a:t>AR-очки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3200" b="1" dirty="0" smtClean="0"/>
              <a:t>Автономные </a:t>
            </a:r>
            <a:r>
              <a:rPr lang="ru-RU" sz="3200" b="1" dirty="0"/>
              <a:t>краны и сварка ИИ</a:t>
            </a:r>
            <a:r>
              <a:rPr lang="ru-RU" sz="3200" dirty="0"/>
              <a:t> </a:t>
            </a:r>
            <a:endParaRPr lang="ru-RU" sz="3200" dirty="0"/>
          </a:p>
        </p:txBody>
      </p:sp>
      <p:pic>
        <p:nvPicPr>
          <p:cNvPr id="6146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12" y="3293700"/>
            <a:ext cx="7146468" cy="356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icture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276" y="0"/>
            <a:ext cx="4941537" cy="329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89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0"/>
            <a:ext cx="10772775" cy="1658198"/>
          </a:xfrm>
        </p:spPr>
        <p:txBody>
          <a:bodyPr/>
          <a:lstStyle/>
          <a:p>
            <a:r>
              <a:rPr lang="ru-RU" dirty="0" smtClean="0"/>
              <a:t>Умное производство в России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5759" y="2354856"/>
            <a:ext cx="10753725" cy="3766185"/>
          </a:xfrm>
        </p:spPr>
        <p:txBody>
          <a:bodyPr/>
          <a:lstStyle/>
          <a:p>
            <a:r>
              <a:rPr lang="ru-RU" dirty="0" smtClean="0"/>
              <a:t>Атомная отрасль                         Нефтегазовая добыча              Авиастроение</a:t>
            </a:r>
            <a:endParaRPr lang="ru-RU" dirty="0"/>
          </a:p>
        </p:txBody>
      </p:sp>
      <p:cxnSp>
        <p:nvCxnSpPr>
          <p:cNvPr id="5" name="Прямая со стрелкой 4"/>
          <p:cNvCxnSpPr/>
          <p:nvPr/>
        </p:nvCxnSpPr>
        <p:spPr>
          <a:xfrm flipH="1">
            <a:off x="2075687" y="1146705"/>
            <a:ext cx="1536192" cy="11532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>
            <a:off x="5742622" y="1146705"/>
            <a:ext cx="0" cy="12081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>
            <a:off x="7543800" y="1092984"/>
            <a:ext cx="1115568" cy="11887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170" name="Picture 2" descr="Picture backgroun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4" y="2781169"/>
            <a:ext cx="5577158" cy="360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Picture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637" y="2781169"/>
            <a:ext cx="5859477" cy="3905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423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932"/>
            <a:ext cx="11860280" cy="609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515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Метрополия">
  <a:themeElements>
    <a:clrScheme name="Метрополия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Метрополи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Метрополия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TM03457491[[fn=Метрополия]]</Template>
  <TotalTime>39</TotalTime>
  <Words>95</Words>
  <Application>Microsoft Office PowerPoint</Application>
  <PresentationFormat>Широкоэкранный</PresentationFormat>
  <Paragraphs>29</Paragraphs>
  <Slides>11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Метрополия</vt:lpstr>
      <vt:lpstr>Организация «умных» производств: сущность и возможности реализации в российской промышленности</vt:lpstr>
      <vt:lpstr>Введение</vt:lpstr>
      <vt:lpstr>Siemens Amberg</vt:lpstr>
      <vt:lpstr>Fanuc</vt:lpstr>
      <vt:lpstr>Tesla Gigafactory</vt:lpstr>
      <vt:lpstr>Foxconn</vt:lpstr>
      <vt:lpstr>Hyundai Smart Shipyard</vt:lpstr>
      <vt:lpstr>Умное производство в России</vt:lpstr>
      <vt:lpstr>Презентация PowerPoint</vt:lpstr>
      <vt:lpstr>Презентация PowerPoint</vt:lpstr>
      <vt:lpstr>Заключение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Организация «умных» производств: сущность и возможности реализации в российской промышленности</dc:title>
  <dc:creator>Учетная запись Майкрософт</dc:creator>
  <cp:lastModifiedBy>Учетная запись Майкрософт</cp:lastModifiedBy>
  <cp:revision>4</cp:revision>
  <dcterms:created xsi:type="dcterms:W3CDTF">2025-04-10T00:26:40Z</dcterms:created>
  <dcterms:modified xsi:type="dcterms:W3CDTF">2025-04-10T01:05:57Z</dcterms:modified>
</cp:coreProperties>
</file>